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7"/>
  </p:notesMasterIdLst>
  <p:sldIdLst>
    <p:sldId id="260" r:id="rId2"/>
    <p:sldId id="256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23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2628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2B1744-D511-4E34-B5A1-28EE49FE6B50}" type="datetimeFigureOut">
              <a:rPr lang="es-CO" smtClean="0"/>
              <a:t>09/02/2012</a:t>
            </a:fld>
            <a:endParaRPr lang="es-CO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EC1D7C-0596-4F5F-AA6D-2E3292DB892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820222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EC1D7C-0596-4F5F-AA6D-2E3292DB8928}" type="slidenum">
              <a:rPr lang="es-CO" smtClean="0"/>
              <a:t>2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077683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69A90-6349-4C0E-B45E-47708C1ABA26}" type="datetimeFigureOut">
              <a:rPr lang="es-CO" smtClean="0"/>
              <a:t>09/02/2012</a:t>
            </a:fld>
            <a:endParaRPr lang="es-CO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A0E8C-D7A0-4DF2-AD39-27413244FDF0}" type="slidenum">
              <a:rPr lang="es-CO" smtClean="0"/>
              <a:t>‹Nº›</a:t>
            </a:fld>
            <a:endParaRPr lang="es-CO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69A90-6349-4C0E-B45E-47708C1ABA26}" type="datetimeFigureOut">
              <a:rPr lang="es-CO" smtClean="0"/>
              <a:t>09/02/2012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A0E8C-D7A0-4DF2-AD39-27413244FDF0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69A90-6349-4C0E-B45E-47708C1ABA26}" type="datetimeFigureOut">
              <a:rPr lang="es-CO" smtClean="0"/>
              <a:t>09/02/2012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A0E8C-D7A0-4DF2-AD39-27413244FDF0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69A90-6349-4C0E-B45E-47708C1ABA26}" type="datetimeFigureOut">
              <a:rPr lang="es-CO" smtClean="0"/>
              <a:t>09/02/2012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A0E8C-D7A0-4DF2-AD39-27413244FDF0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69A90-6349-4C0E-B45E-47708C1ABA26}" type="datetimeFigureOut">
              <a:rPr lang="es-CO" smtClean="0"/>
              <a:t>09/02/2012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D64A0E8C-D7A0-4DF2-AD39-27413244FDF0}" type="slidenum">
              <a:rPr lang="es-CO" smtClean="0"/>
              <a:t>‹Nº›</a:t>
            </a:fld>
            <a:endParaRPr lang="es-C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69A90-6349-4C0E-B45E-47708C1ABA26}" type="datetimeFigureOut">
              <a:rPr lang="es-CO" smtClean="0"/>
              <a:t>09/02/2012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A0E8C-D7A0-4DF2-AD39-27413244FDF0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69A90-6349-4C0E-B45E-47708C1ABA26}" type="datetimeFigureOut">
              <a:rPr lang="es-CO" smtClean="0"/>
              <a:t>09/02/2012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A0E8C-D7A0-4DF2-AD39-27413244FDF0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69A90-6349-4C0E-B45E-47708C1ABA26}" type="datetimeFigureOut">
              <a:rPr lang="es-CO" smtClean="0"/>
              <a:t>09/02/2012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A0E8C-D7A0-4DF2-AD39-27413244FDF0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69A90-6349-4C0E-B45E-47708C1ABA26}" type="datetimeFigureOut">
              <a:rPr lang="es-CO" smtClean="0"/>
              <a:t>09/02/2012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A0E8C-D7A0-4DF2-AD39-27413244FDF0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69A90-6349-4C0E-B45E-47708C1ABA26}" type="datetimeFigureOut">
              <a:rPr lang="es-CO" smtClean="0"/>
              <a:t>09/02/2012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A0E8C-D7A0-4DF2-AD39-27413244FDF0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s-E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Haga clic en el icono para agregar una imagen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69A90-6349-4C0E-B45E-47708C1ABA26}" type="datetimeFigureOut">
              <a:rPr lang="es-CO" smtClean="0"/>
              <a:t>09/02/2012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A0E8C-D7A0-4DF2-AD39-27413244FDF0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CC69A90-6349-4C0E-B45E-47708C1ABA26}" type="datetimeFigureOut">
              <a:rPr lang="es-CO" smtClean="0"/>
              <a:t>09/02/2012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64A0E8C-D7A0-4DF2-AD39-27413244FDF0}" type="slidenum">
              <a:rPr lang="es-CO" smtClean="0"/>
              <a:t>‹Nº›</a:t>
            </a:fld>
            <a:endParaRPr lang="es-CO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 algn="ctr">
              <a:buNone/>
            </a:pPr>
            <a:r>
              <a:rPr lang="es-ES" dirty="0" smtClean="0"/>
              <a:t>DANIELA PENAGOS</a:t>
            </a:r>
          </a:p>
          <a:p>
            <a:pPr marL="137160" indent="0" algn="ctr">
              <a:buNone/>
            </a:pPr>
            <a:r>
              <a:rPr lang="es-ES" dirty="0" smtClean="0"/>
              <a:t>SERGIO POSSO</a:t>
            </a:r>
          </a:p>
          <a:p>
            <a:pPr marL="137160" indent="0" algn="ctr">
              <a:buNone/>
            </a:pPr>
            <a:r>
              <a:rPr lang="es-ES" dirty="0" smtClean="0"/>
              <a:t>MANUELA CASTRILLON</a:t>
            </a:r>
          </a:p>
          <a:p>
            <a:pPr marL="137160" indent="0" algn="ctr">
              <a:buNone/>
            </a:pPr>
            <a:r>
              <a:rPr lang="es-ES" dirty="0" smtClean="0"/>
              <a:t>HENRY LOPEZ</a:t>
            </a:r>
          </a:p>
          <a:p>
            <a:pPr marL="137160" indent="0" algn="ctr">
              <a:buNone/>
            </a:pPr>
            <a:r>
              <a:rPr lang="es-ES" sz="3200" dirty="0" smtClean="0"/>
              <a:t>YEISON ESTIVEN LONDOÑO</a:t>
            </a:r>
            <a:endParaRPr lang="es-ES" sz="3200" dirty="0" smtClean="0"/>
          </a:p>
          <a:p>
            <a:pPr marL="137160" indent="0" algn="ctr">
              <a:buNone/>
            </a:pPr>
            <a:endParaRPr lang="es-ES" dirty="0"/>
          </a:p>
          <a:p>
            <a:pPr marL="137160" indent="0" algn="ctr">
              <a:buNone/>
            </a:pPr>
            <a:r>
              <a:rPr lang="es-ES" smtClean="0"/>
              <a:t>2012</a:t>
            </a:r>
            <a:endParaRPr lang="es-ES" dirty="0" smtClean="0"/>
          </a:p>
        </p:txBody>
      </p:sp>
    </p:spTree>
    <p:extLst>
      <p:ext uri="{BB962C8B-B14F-4D97-AF65-F5344CB8AC3E}">
        <p14:creationId xmlns:p14="http://schemas.microsoft.com/office/powerpoint/2010/main" val="2040277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 rot="19992824">
            <a:off x="885831" y="2581217"/>
            <a:ext cx="77724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es-ES" dirty="0" smtClean="0"/>
              <a:t>Arquitectura Para sistemas de base de datos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566897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Esta se divide en  3 niveles generales que son: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536544"/>
          </a:xfrm>
        </p:spPr>
        <p:txBody>
          <a:bodyPr>
            <a:normAutofit fontScale="92500"/>
          </a:bodyPr>
          <a:lstStyle/>
          <a:p>
            <a:pPr marL="137160" indent="0">
              <a:buNone/>
            </a:pPr>
            <a:r>
              <a:rPr lang="es-ES" b="1" dirty="0"/>
              <a:t>Nivel Interno: </a:t>
            </a:r>
            <a:r>
              <a:rPr lang="es-ES" dirty="0"/>
              <a:t>E</a:t>
            </a:r>
            <a:r>
              <a:rPr lang="es-ES" dirty="0" smtClean="0"/>
              <a:t>s </a:t>
            </a:r>
            <a:r>
              <a:rPr lang="es-ES" dirty="0"/>
              <a:t>el más cercano al almacenamiento físico, es decir, el que concierne a la manera como los datos se almacenan en realidad</a:t>
            </a:r>
            <a:r>
              <a:rPr lang="es-ES" dirty="0" smtClean="0"/>
              <a:t>.</a:t>
            </a:r>
          </a:p>
          <a:p>
            <a:pPr marL="137160" indent="0">
              <a:buNone/>
            </a:pPr>
            <a:endParaRPr lang="es-ES" dirty="0" smtClean="0"/>
          </a:p>
          <a:p>
            <a:pPr marL="137160" indent="0">
              <a:buNone/>
            </a:pPr>
            <a:r>
              <a:rPr lang="es-ES" b="1" dirty="0"/>
              <a:t>Nivel Externo: </a:t>
            </a:r>
            <a:r>
              <a:rPr lang="es-ES" dirty="0"/>
              <a:t>es el más cercano a los usuarios, es decir, el que atañe a la manera cómo cada usuario ve los datos</a:t>
            </a:r>
            <a:r>
              <a:rPr lang="es-ES" dirty="0" smtClean="0"/>
              <a:t>.</a:t>
            </a:r>
          </a:p>
          <a:p>
            <a:pPr marL="137160" indent="0">
              <a:buNone/>
            </a:pPr>
            <a:endParaRPr lang="es-ES" dirty="0"/>
          </a:p>
          <a:p>
            <a:pPr marL="137160" indent="0">
              <a:buNone/>
            </a:pPr>
            <a:r>
              <a:rPr lang="es-ES" b="1" dirty="0"/>
              <a:t>Nivel Conceptual: </a:t>
            </a:r>
            <a:r>
              <a:rPr lang="es-ES" dirty="0"/>
              <a:t>es un nivel de mediación entre los otros dos.</a:t>
            </a:r>
          </a:p>
          <a:p>
            <a:pPr marL="137160" indent="0">
              <a:buNone/>
            </a:pP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529426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Marcador de posición de imagen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9" r="3989"/>
          <a:stretch>
            <a:fillRect/>
          </a:stretch>
        </p:blipFill>
        <p:spPr>
          <a:xfrm>
            <a:off x="1331641" y="865629"/>
            <a:ext cx="6480720" cy="5169268"/>
          </a:xfrm>
        </p:spPr>
      </p:pic>
    </p:spTree>
    <p:extLst>
      <p:ext uri="{BB962C8B-B14F-4D97-AF65-F5344CB8AC3E}">
        <p14:creationId xmlns:p14="http://schemas.microsoft.com/office/powerpoint/2010/main" val="331969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DEFINICION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 smtClean="0">
              <a:solidFill>
                <a:srgbClr val="000000"/>
              </a:solidFill>
              <a:latin typeface="Verdana"/>
            </a:endParaRPr>
          </a:p>
          <a:p>
            <a:endParaRPr lang="es-ES" dirty="0">
              <a:solidFill>
                <a:srgbClr val="000000"/>
              </a:solidFill>
              <a:latin typeface="Verdana"/>
            </a:endParaRPr>
          </a:p>
          <a:p>
            <a:r>
              <a:rPr lang="es-ES" dirty="0" smtClean="0">
                <a:solidFill>
                  <a:srgbClr val="000000"/>
                </a:solidFill>
                <a:latin typeface="Verdana"/>
              </a:rPr>
              <a:t>Como </a:t>
            </a:r>
            <a:r>
              <a:rPr lang="es-ES" dirty="0">
                <a:solidFill>
                  <a:srgbClr val="000000"/>
                </a:solidFill>
                <a:latin typeface="Verdana"/>
              </a:rPr>
              <a:t>muchos usuarios de sistemas de bases de datos no están familiarizados con computadoras, los desarrolladores esconden la complejidad a los usuarios a través de varios niveles de abstracción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213000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értice">
  <a:themeElements>
    <a:clrScheme name="Vértice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Civil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Vértice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25</TotalTime>
  <Words>129</Words>
  <Application>Microsoft Office PowerPoint</Application>
  <PresentationFormat>Presentación en pantalla (4:3)</PresentationFormat>
  <Paragraphs>19</Paragraphs>
  <Slides>5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6" baseType="lpstr">
      <vt:lpstr>Vértice</vt:lpstr>
      <vt:lpstr>Presentación de PowerPoint</vt:lpstr>
      <vt:lpstr>Arquitectura Para sistemas de base de datos</vt:lpstr>
      <vt:lpstr>Esta se divide en  3 niveles generales que son:</vt:lpstr>
      <vt:lpstr>Presentación de PowerPoint</vt:lpstr>
      <vt:lpstr>DEFINICION</vt:lpstr>
    </vt:vector>
  </TitlesOfParts>
  <Company>SECRETARIA DE EDUCACION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Arquitectura Para sistemas de base de datos</dc:title>
  <dc:creator>IE GABRIEL GARCIA MARQUEZ </dc:creator>
  <cp:lastModifiedBy>IE GABRIEL GARCIA MARQUEZ </cp:lastModifiedBy>
  <cp:revision>4</cp:revision>
  <dcterms:created xsi:type="dcterms:W3CDTF">2012-02-02T13:41:11Z</dcterms:created>
  <dcterms:modified xsi:type="dcterms:W3CDTF">2012-02-09T13:18:56Z</dcterms:modified>
</cp:coreProperties>
</file>